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E9C1-46E1-49BC-A634-BB3BDD205F9F}" type="datetimeFigureOut">
              <a:rPr lang="es-ES" smtClean="0"/>
              <a:t>03/03/2011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ABE-D9B2-4A47-A299-58998D17F48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E9C1-46E1-49BC-A634-BB3BDD205F9F}" type="datetimeFigureOut">
              <a:rPr lang="es-ES" smtClean="0"/>
              <a:t>03/03/2011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ABE-D9B2-4A47-A299-58998D17F4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E9C1-46E1-49BC-A634-BB3BDD205F9F}" type="datetimeFigureOut">
              <a:rPr lang="es-ES" smtClean="0"/>
              <a:t>03/03/2011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ABE-D9B2-4A47-A299-58998D17F4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E9C1-46E1-49BC-A634-BB3BDD205F9F}" type="datetimeFigureOut">
              <a:rPr lang="es-ES" smtClean="0"/>
              <a:t>03/03/2011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ABE-D9B2-4A47-A299-58998D17F4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E9C1-46E1-49BC-A634-BB3BDD205F9F}" type="datetimeFigureOut">
              <a:rPr lang="es-ES" smtClean="0"/>
              <a:t>03/03/2011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ABE-D9B2-4A47-A299-58998D17F48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E9C1-46E1-49BC-A634-BB3BDD205F9F}" type="datetimeFigureOut">
              <a:rPr lang="es-ES" smtClean="0"/>
              <a:t>03/03/2011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ABE-D9B2-4A47-A299-58998D17F4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E9C1-46E1-49BC-A634-BB3BDD205F9F}" type="datetimeFigureOut">
              <a:rPr lang="es-ES" smtClean="0"/>
              <a:t>03/03/2011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ABE-D9B2-4A47-A299-58998D17F4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E9C1-46E1-49BC-A634-BB3BDD205F9F}" type="datetimeFigureOut">
              <a:rPr lang="es-ES" smtClean="0"/>
              <a:t>03/03/2011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ABE-D9B2-4A47-A299-58998D17F4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E9C1-46E1-49BC-A634-BB3BDD205F9F}" type="datetimeFigureOut">
              <a:rPr lang="es-ES" smtClean="0"/>
              <a:t>03/03/2011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ABE-D9B2-4A47-A299-58998D17F4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E9C1-46E1-49BC-A634-BB3BDD205F9F}" type="datetimeFigureOut">
              <a:rPr lang="es-ES" smtClean="0"/>
              <a:t>03/03/2011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ABE-D9B2-4A47-A299-58998D17F4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E9C1-46E1-49BC-A634-BB3BDD205F9F}" type="datetimeFigureOut">
              <a:rPr lang="es-ES" smtClean="0"/>
              <a:t>03/03/2011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147ABE-D9B2-4A47-A299-58998D17F488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E6E9C1-46E1-49BC-A634-BB3BDD205F9F}" type="datetimeFigureOut">
              <a:rPr lang="es-ES" smtClean="0"/>
              <a:t>03/03/2011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147ABE-D9B2-4A47-A299-58998D17F488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5024" cy="4896544"/>
          </a:xfrm>
        </p:spPr>
        <p:txBody>
          <a:bodyPr>
            <a:normAutofit/>
          </a:bodyPr>
          <a:lstStyle/>
          <a:p>
            <a:pPr algn="ctr"/>
            <a:r>
              <a:rPr lang="es-ES_tradnl" dirty="0" smtClean="0">
                <a:solidFill>
                  <a:schemeClr val="tx1"/>
                </a:solidFill>
                <a:latin typeface="Baskerville Old Face" pitchFamily="18" charset="0"/>
                <a:cs typeface="MV Boli" pitchFamily="2" charset="0"/>
              </a:rPr>
              <a:t/>
            </a:r>
            <a:br>
              <a:rPr lang="es-ES_tradnl" dirty="0" smtClean="0">
                <a:solidFill>
                  <a:schemeClr val="tx1"/>
                </a:solidFill>
                <a:latin typeface="Baskerville Old Face" pitchFamily="18" charset="0"/>
                <a:cs typeface="MV Boli" pitchFamily="2" charset="0"/>
              </a:rPr>
            </a:br>
            <a:r>
              <a:rPr lang="es-ES_tradnl" dirty="0" smtClean="0">
                <a:solidFill>
                  <a:schemeClr val="tx1"/>
                </a:solidFill>
                <a:latin typeface="Baskerville Old Face" pitchFamily="18" charset="0"/>
                <a:cs typeface="MV Boli" pitchFamily="2" charset="0"/>
              </a:rPr>
              <a:t>REFRANES RELACIONADOS CON EL TIEMPO Y LOS MESES DEL AÑO </a:t>
            </a:r>
            <a:br>
              <a:rPr lang="es-ES_tradnl" dirty="0" smtClean="0">
                <a:solidFill>
                  <a:schemeClr val="tx1"/>
                </a:solidFill>
                <a:latin typeface="Baskerville Old Face" pitchFamily="18" charset="0"/>
                <a:cs typeface="MV Boli" pitchFamily="2" charset="0"/>
              </a:rPr>
            </a:br>
            <a:r>
              <a:rPr lang="es-ES_tradnl" sz="1200" dirty="0" smtClean="0">
                <a:solidFill>
                  <a:schemeClr val="tx1"/>
                </a:solidFill>
                <a:latin typeface="Baskerville Old Face" pitchFamily="18" charset="0"/>
                <a:cs typeface="MV Boli" pitchFamily="2" charset="0"/>
              </a:rPr>
              <a:t>(ELABORADO POR UN GRUPO DE ALUMNOS DE 5º)</a:t>
            </a:r>
            <a:endParaRPr lang="es-ES" dirty="0">
              <a:solidFill>
                <a:schemeClr val="tx1"/>
              </a:solidFill>
              <a:latin typeface="Baskerville Old Face" pitchFamily="18" charset="0"/>
              <a:cs typeface="MV Boli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 BLANCA" pitchFamily="2" charset="0"/>
              </a:rPr>
              <a:t>SEPTIEMBRE</a:t>
            </a:r>
            <a:endParaRPr lang="es-ES" dirty="0">
              <a:latin typeface="AR BLANCA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MARZO Y SEPTIEMBRE SON CUAL HERMANOS : UNO DICE ADIOS AL INVIERNO Y OTRO  AL VERANO . </a:t>
            </a:r>
          </a:p>
          <a:p>
            <a:pPr lvl="1"/>
            <a:r>
              <a:rPr lang="es-ES" dirty="0" smtClean="0"/>
              <a:t>El </a:t>
            </a:r>
            <a:r>
              <a:rPr lang="es-ES" dirty="0" smtClean="0"/>
              <a:t>21 de marzo comienza la primavera y el 23 de septiembre el otoño . Ambos meses son ventosos . </a:t>
            </a:r>
            <a:endParaRPr lang="es-ES" dirty="0" smtClean="0"/>
          </a:p>
          <a:p>
            <a:pPr lvl="1">
              <a:buNone/>
            </a:pPr>
            <a:endParaRPr lang="es-ES" dirty="0" smtClean="0"/>
          </a:p>
          <a:p>
            <a:r>
              <a:rPr lang="es-ES" dirty="0" smtClean="0"/>
              <a:t>EN SEPTIEMBRE EL VENDIMIADOR , CORTA LOS RACIMOS DE DOS EN DOS .</a:t>
            </a:r>
          </a:p>
          <a:p>
            <a:pPr lvl="1"/>
            <a:r>
              <a:rPr lang="es-ES" dirty="0" smtClean="0"/>
              <a:t> </a:t>
            </a:r>
            <a:r>
              <a:rPr lang="es-ES" dirty="0" smtClean="0"/>
              <a:t>En septiembre comienza la vendimia , se pisan las uvas y se guarda el mosto en tinajas 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 BLANCA" pitchFamily="2" charset="0"/>
              </a:rPr>
              <a:t>OCTUBRE</a:t>
            </a:r>
            <a:endParaRPr lang="es-ES" dirty="0">
              <a:latin typeface="AR BLANCA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OCTUBRE LLUVIOSO , AÑO COPIOSO . </a:t>
            </a:r>
          </a:p>
          <a:p>
            <a:pPr lvl="1"/>
            <a:r>
              <a:rPr lang="es-ES" dirty="0" smtClean="0"/>
              <a:t>Mes  </a:t>
            </a:r>
            <a:r>
              <a:rPr lang="es-ES" dirty="0" smtClean="0"/>
              <a:t>de abundantes lluvias . Las lluvias con moderación so beneficiosas para el campo . </a:t>
            </a:r>
            <a:endParaRPr lang="es-ES" dirty="0" smtClean="0"/>
          </a:p>
          <a:p>
            <a:pPr lvl="1">
              <a:buNone/>
            </a:pPr>
            <a:endParaRPr lang="es-ES" dirty="0" smtClean="0"/>
          </a:p>
          <a:p>
            <a:r>
              <a:rPr lang="es-ES" dirty="0" smtClean="0"/>
              <a:t>POR SAN SIMÓN , CADA MOSCA VALE UN DOBLÓN . </a:t>
            </a:r>
          </a:p>
          <a:p>
            <a:pPr lvl="1"/>
            <a:r>
              <a:rPr lang="es-ES" dirty="0" smtClean="0"/>
              <a:t>Con </a:t>
            </a:r>
            <a:r>
              <a:rPr lang="es-ES" dirty="0" smtClean="0"/>
              <a:t>los </a:t>
            </a:r>
            <a:r>
              <a:rPr lang="es-ES" dirty="0" smtClean="0"/>
              <a:t>fríos </a:t>
            </a:r>
            <a:r>
              <a:rPr lang="es-ES" dirty="0" smtClean="0"/>
              <a:t>de </a:t>
            </a:r>
            <a:r>
              <a:rPr lang="es-ES" dirty="0" smtClean="0"/>
              <a:t> Octubre </a:t>
            </a:r>
            <a:r>
              <a:rPr lang="es-ES" dirty="0" smtClean="0"/>
              <a:t>desaparecen las moscas 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 BLANCA" pitchFamily="2" charset="0"/>
              </a:rPr>
              <a:t>NOVIEMBRE</a:t>
            </a:r>
            <a:endParaRPr lang="es-ES" dirty="0">
              <a:latin typeface="AR BLANCA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ENTRE TODOS LOS SANTOS Y NAVIDAD , ES INVIERNO DE VERDAD . </a:t>
            </a:r>
          </a:p>
          <a:p>
            <a:pPr lvl="1"/>
            <a:r>
              <a:rPr lang="es-ES" dirty="0" smtClean="0"/>
              <a:t>Hace </a:t>
            </a:r>
            <a:r>
              <a:rPr lang="es-ES" dirty="0" smtClean="0"/>
              <a:t>frio y suele nevar . </a:t>
            </a:r>
            <a:endParaRPr lang="es-ES" dirty="0" smtClean="0"/>
          </a:p>
          <a:p>
            <a:pPr lvl="1">
              <a:buNone/>
            </a:pPr>
            <a:endParaRPr lang="es-ES" dirty="0" smtClean="0"/>
          </a:p>
          <a:p>
            <a:r>
              <a:rPr lang="es-ES" dirty="0" smtClean="0"/>
              <a:t>POR TODOS LOS SANTOS , LOS TRIGOS SEMBRADOS Y TODOS LOS FRUTOS EN CASA ENCERRADOS . </a:t>
            </a:r>
          </a:p>
          <a:p>
            <a:pPr>
              <a:buNone/>
            </a:pPr>
            <a:endParaRPr lang="es-ES" dirty="0" smtClean="0"/>
          </a:p>
          <a:p>
            <a:pPr lvl="1"/>
            <a:r>
              <a:rPr lang="es-ES" dirty="0" smtClean="0"/>
              <a:t>Continúan </a:t>
            </a:r>
            <a:r>
              <a:rPr lang="es-ES" dirty="0" smtClean="0"/>
              <a:t>las labores  de sementera de cereales y leguminosas 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 BLANCA" pitchFamily="2" charset="0"/>
              </a:rPr>
              <a:t>DICIEMBRE</a:t>
            </a:r>
            <a:endParaRPr lang="es-ES" dirty="0">
              <a:latin typeface="AR BLANCA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DICIEMBRE , SE HIELAN LAS CAÑAS Y SE ASAN LAS CASTAÑAS. </a:t>
            </a:r>
          </a:p>
          <a:p>
            <a:pPr lvl="1"/>
            <a:r>
              <a:rPr lang="es-ES" dirty="0" smtClean="0"/>
              <a:t>Es </a:t>
            </a:r>
            <a:r>
              <a:rPr lang="es-ES" dirty="0" smtClean="0"/>
              <a:t>un mes muy frio .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EN DICIEMBRE , DIA TEMPLADO , ES QUE VIENE SOPLADO . </a:t>
            </a:r>
          </a:p>
          <a:p>
            <a:pPr lvl="1"/>
            <a:r>
              <a:rPr lang="es-ES" dirty="0" smtClean="0"/>
              <a:t>Si </a:t>
            </a:r>
            <a:r>
              <a:rPr lang="es-ES" dirty="0" smtClean="0"/>
              <a:t>el  </a:t>
            </a:r>
            <a:r>
              <a:rPr lang="es-ES" dirty="0" smtClean="0"/>
              <a:t>día </a:t>
            </a:r>
            <a:r>
              <a:rPr lang="es-ES" dirty="0" smtClean="0"/>
              <a:t>no es frio es ventoso 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 BLANCA" pitchFamily="2" charset="0"/>
              </a:rPr>
              <a:t>ENERO</a:t>
            </a:r>
            <a:endParaRPr lang="es-ES" dirty="0">
              <a:latin typeface="AR BLANCA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ENERO, DE DÍA AL SOL Y POR LA TARDE AL BRASERO.</a:t>
            </a:r>
          </a:p>
          <a:p>
            <a:pPr lvl="1"/>
            <a:r>
              <a:rPr lang="es-ES" dirty="0" smtClean="0"/>
              <a:t>Que </a:t>
            </a:r>
            <a:r>
              <a:rPr lang="es-ES" dirty="0" smtClean="0"/>
              <a:t>de día hace calor y por la tarde hace frío</a:t>
            </a:r>
            <a:r>
              <a:rPr lang="es-ES" dirty="0" smtClean="0"/>
              <a:t>.</a:t>
            </a:r>
          </a:p>
          <a:p>
            <a:pPr lvl="1">
              <a:buNone/>
            </a:pPr>
            <a:endParaRPr lang="es-ES" dirty="0" smtClean="0"/>
          </a:p>
          <a:p>
            <a:r>
              <a:rPr lang="es-ES" dirty="0" smtClean="0"/>
              <a:t>AGUA DE ENERO, CADA GOTA VALE DINERO. </a:t>
            </a:r>
          </a:p>
          <a:p>
            <a:pPr lvl="1"/>
            <a:r>
              <a:rPr lang="es-ES" dirty="0" smtClean="0"/>
              <a:t>Hay que aprovechar el agua de Enero, porque no llueve tanto.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 BLANCA" pitchFamily="2" charset="0"/>
              </a:rPr>
              <a:t>FEBRERO</a:t>
            </a:r>
            <a:endParaRPr lang="es-ES" dirty="0">
              <a:latin typeface="AR BLANCA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Baskerville Old Face" pitchFamily="18" charset="0"/>
              </a:rPr>
              <a:t>EN FEBRERO LOCO NINGÚN DÍA SE PARECE A OTRO 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 </a:t>
            </a:r>
            <a:r>
              <a:rPr lang="es-ES" dirty="0" smtClean="0"/>
              <a:t>Mes de climatología muy cambiante de un día para otro y en el mismo día </a:t>
            </a:r>
            <a:r>
              <a:rPr lang="es-ES" dirty="0" smtClean="0"/>
              <a:t>.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PARA FEBRERO , GUARDA LEÑA EN LEÑERO .</a:t>
            </a:r>
          </a:p>
          <a:p>
            <a:pPr lvl="1"/>
            <a:r>
              <a:rPr lang="es-ES" dirty="0" smtClean="0"/>
              <a:t> </a:t>
            </a:r>
            <a:r>
              <a:rPr lang="es-ES" dirty="0" smtClean="0"/>
              <a:t>Suele ser un mes muy frío 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 BLANCA" pitchFamily="2" charset="0"/>
              </a:rPr>
              <a:t>MARZO</a:t>
            </a:r>
            <a:endParaRPr lang="es-ES" dirty="0">
              <a:latin typeface="AR BLANCA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A NADIE DEBE EXTRAÑAR QUE EN MARZO EMPIECE A TRONAR . </a:t>
            </a:r>
          </a:p>
          <a:p>
            <a:pPr lvl="1"/>
            <a:r>
              <a:rPr lang="es-ES" dirty="0" smtClean="0"/>
              <a:t>Las </a:t>
            </a:r>
            <a:r>
              <a:rPr lang="es-ES" dirty="0" smtClean="0"/>
              <a:t>tormentas de marzo son , en general , </a:t>
            </a:r>
            <a:r>
              <a:rPr lang="es-ES" dirty="0" smtClean="0"/>
              <a:t>buenas </a:t>
            </a:r>
            <a:r>
              <a:rPr lang="es-ES" dirty="0" smtClean="0"/>
              <a:t>para la agricultura 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EL SOL DE MARZO TEMPRANO ES PARA EL CAMPO MUY SANO .</a:t>
            </a:r>
          </a:p>
          <a:p>
            <a:pPr lvl="1"/>
            <a:r>
              <a:rPr lang="es-ES" dirty="0" smtClean="0"/>
              <a:t> También </a:t>
            </a:r>
            <a:r>
              <a:rPr lang="es-ES" dirty="0" smtClean="0"/>
              <a:t>es bueno para el campo el sol de la mañana </a:t>
            </a:r>
            <a:r>
              <a:rPr lang="es-ES" dirty="0" smtClean="0"/>
              <a:t>.</a:t>
            </a:r>
          </a:p>
          <a:p>
            <a:pPr lvl="1"/>
            <a:endParaRPr lang="es-ES" dirty="0" smtClean="0"/>
          </a:p>
          <a:p>
            <a:r>
              <a:rPr lang="es-ES" sz="2800" dirty="0" smtClean="0"/>
              <a:t>MARZO,MARCERO, O TAN FRÍO COMO ENERO O TAN FALSO COMO FEBRERO.</a:t>
            </a:r>
            <a:endParaRPr lang="es-ES" sz="2400" dirty="0" smtClean="0"/>
          </a:p>
          <a:p>
            <a:r>
              <a:rPr lang="es-ES" sz="2800" dirty="0" smtClean="0"/>
              <a:t>Q</a:t>
            </a:r>
            <a:r>
              <a:rPr lang="es-ES" sz="2800" dirty="0" smtClean="0"/>
              <a:t>ue </a:t>
            </a:r>
            <a:r>
              <a:rPr lang="es-ES" sz="2800" dirty="0" smtClean="0"/>
              <a:t>el tiempo </a:t>
            </a:r>
            <a:r>
              <a:rPr lang="es-ES" sz="2800" dirty="0" smtClean="0"/>
              <a:t>típico </a:t>
            </a:r>
            <a:r>
              <a:rPr lang="es-ES" sz="2800" dirty="0" smtClean="0"/>
              <a:t>de marzo es frío como enero y </a:t>
            </a:r>
            <a:r>
              <a:rPr lang="es-ES" sz="2800" dirty="0" smtClean="0"/>
              <a:t>cambiante, </a:t>
            </a:r>
            <a:r>
              <a:rPr lang="es-ES" sz="2800" dirty="0" smtClean="0"/>
              <a:t>de un día para otro, como en febrero.</a:t>
            </a:r>
            <a:endParaRPr lang="es-ES" sz="2400" dirty="0" smtClean="0"/>
          </a:p>
          <a:p>
            <a:pPr lvl="1"/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 BLANCA" pitchFamily="2" charset="0"/>
              </a:rPr>
              <a:t>ABRIL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LLEGADA DE ABRIL , ES PRIMAVERA; LA SABIA LA SANGRE ALTERA . </a:t>
            </a:r>
          </a:p>
          <a:p>
            <a:pPr lvl="1"/>
            <a:r>
              <a:rPr lang="es-ES" dirty="0" smtClean="0"/>
              <a:t>Abril </a:t>
            </a:r>
            <a:r>
              <a:rPr lang="es-ES" dirty="0" smtClean="0"/>
              <a:t>es un mes primaveral . </a:t>
            </a:r>
            <a:endParaRPr lang="es-ES" dirty="0" smtClean="0"/>
          </a:p>
          <a:p>
            <a:pPr lvl="1"/>
            <a:endParaRPr lang="es-ES" dirty="0" smtClean="0"/>
          </a:p>
          <a:p>
            <a:r>
              <a:rPr lang="es-ES" dirty="0" smtClean="0"/>
              <a:t>EN ABRIL , LA FLOR EMPIEZA A SALIR 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 BLANCA" pitchFamily="2" charset="0"/>
              </a:rPr>
              <a:t>MAYO</a:t>
            </a:r>
            <a:endParaRPr lang="es-ES" dirty="0">
              <a:latin typeface="AR BLANCA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FEBRERO REVUELTO , MARZO VENTOSO Y ABRIL LLUVIOSO, SACAN A MAYO FLORIDO Y HERMOSO . </a:t>
            </a:r>
          </a:p>
          <a:p>
            <a:pPr lvl="1"/>
            <a:r>
              <a:rPr lang="es-ES" dirty="0" smtClean="0"/>
              <a:t>Abril </a:t>
            </a:r>
            <a:r>
              <a:rPr lang="es-ES" dirty="0" smtClean="0"/>
              <a:t>y mayo son meses de flores . </a:t>
            </a:r>
            <a:endParaRPr lang="es-ES" dirty="0" smtClean="0"/>
          </a:p>
          <a:p>
            <a:pPr lvl="1">
              <a:buNone/>
            </a:pPr>
            <a:endParaRPr lang="es-ES" dirty="0" smtClean="0"/>
          </a:p>
          <a:p>
            <a:r>
              <a:rPr lang="es-ES" dirty="0" smtClean="0"/>
              <a:t>EN MAYO EL ROCÌN SE HACE CABALLO . </a:t>
            </a:r>
          </a:p>
          <a:p>
            <a:pPr lvl="1"/>
            <a:r>
              <a:rPr lang="es-ES" dirty="0" smtClean="0"/>
              <a:t>La hierba  </a:t>
            </a:r>
            <a:r>
              <a:rPr lang="es-ES" dirty="0" smtClean="0"/>
              <a:t>de los prados engorda a los animales . 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 BLANCA" pitchFamily="2" charset="0"/>
              </a:rPr>
              <a:t>JUNIO</a:t>
            </a:r>
            <a:endParaRPr lang="es-ES" dirty="0">
              <a:latin typeface="AR BLANCA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HASTA EL 40 DE MAYO NO TE QUITES EL SAYO Y SI JUNIO ES RUIN HASTA EL FIN .  </a:t>
            </a:r>
          </a:p>
          <a:p>
            <a:pPr lvl="1"/>
            <a:r>
              <a:rPr lang="es-ES" dirty="0" smtClean="0"/>
              <a:t>Hasta </a:t>
            </a:r>
            <a:r>
              <a:rPr lang="es-ES" dirty="0" smtClean="0"/>
              <a:t>finales de junio puede hacer frio . </a:t>
            </a:r>
            <a:endParaRPr lang="es-ES" dirty="0" smtClean="0"/>
          </a:p>
          <a:p>
            <a:pPr lvl="1">
              <a:buNone/>
            </a:pPr>
            <a:endParaRPr lang="es-ES" dirty="0" smtClean="0"/>
          </a:p>
          <a:p>
            <a:r>
              <a:rPr lang="es-ES" dirty="0" smtClean="0"/>
              <a:t>EN JUNIO HOZ EN PUÑO . </a:t>
            </a:r>
          </a:p>
          <a:p>
            <a:pPr lvl="1"/>
            <a:r>
              <a:rPr lang="es-ES" dirty="0" smtClean="0"/>
              <a:t>En </a:t>
            </a:r>
            <a:r>
              <a:rPr lang="es-ES" dirty="0" smtClean="0"/>
              <a:t>mayo se siegan los cereales . </a:t>
            </a:r>
            <a:endParaRPr lang="es-ES" dirty="0" smtClean="0"/>
          </a:p>
          <a:p>
            <a:pPr lvl="1">
              <a:buNone/>
            </a:pPr>
            <a:endParaRPr lang="es-ES_tradnl" dirty="0" smtClean="0"/>
          </a:p>
          <a:p>
            <a:r>
              <a:rPr lang="es-ES" sz="2800" dirty="0" smtClean="0"/>
              <a:t>CUANDO VIENE LA GOLONDRINA EL VERANO ESTÁ ENCIMA. </a:t>
            </a:r>
          </a:p>
          <a:p>
            <a:pPr lvl="1"/>
            <a:r>
              <a:rPr lang="es-ES" dirty="0" smtClean="0"/>
              <a:t>Que </a:t>
            </a:r>
            <a:r>
              <a:rPr lang="es-ES" dirty="0" smtClean="0"/>
              <a:t>cuando llegan las golondrinas va a </a:t>
            </a:r>
            <a:r>
              <a:rPr lang="es-ES" dirty="0" smtClean="0"/>
              <a:t>entrar  </a:t>
            </a:r>
            <a:r>
              <a:rPr lang="es-ES" sz="2800" dirty="0" smtClean="0"/>
              <a:t>el </a:t>
            </a:r>
            <a:r>
              <a:rPr lang="es-ES" sz="2800" dirty="0" smtClean="0"/>
              <a:t>verano.</a:t>
            </a:r>
          </a:p>
          <a:p>
            <a:pPr lvl="1"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 BLANCA" pitchFamily="2" charset="0"/>
              </a:rPr>
              <a:t>JULIO</a:t>
            </a:r>
            <a:endParaRPr lang="es-ES" dirty="0">
              <a:latin typeface="AR BLANCA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POR MUCHO QUE QUIERA SER EN JULIO POCO HA DE LLOVER .</a:t>
            </a:r>
          </a:p>
          <a:p>
            <a:pPr lvl="1"/>
            <a:r>
              <a:rPr lang="es-ES" dirty="0" smtClean="0"/>
              <a:t> </a:t>
            </a:r>
            <a:r>
              <a:rPr lang="es-ES" dirty="0" smtClean="0"/>
              <a:t>Mes seco y caluroso . </a:t>
            </a:r>
            <a:endParaRPr lang="es-ES" dirty="0" smtClean="0"/>
          </a:p>
          <a:p>
            <a:pPr lvl="1"/>
            <a:endParaRPr lang="es-ES" dirty="0" smtClean="0"/>
          </a:p>
          <a:p>
            <a:r>
              <a:rPr lang="es-ES" dirty="0" smtClean="0"/>
              <a:t>DICE EL LABRADOR AL TRIGO : PARA JULIO TE ESPERO , AMIGO . </a:t>
            </a:r>
          </a:p>
          <a:p>
            <a:pPr lvl="1"/>
            <a:r>
              <a:rPr lang="es-ES" dirty="0" smtClean="0"/>
              <a:t>Se </a:t>
            </a:r>
            <a:r>
              <a:rPr lang="es-ES" dirty="0" smtClean="0"/>
              <a:t>siega el trigo 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 BLANCA" pitchFamily="2" charset="0"/>
              </a:rPr>
              <a:t>AGOSTO</a:t>
            </a:r>
            <a:endParaRPr lang="es-ES" dirty="0">
              <a:latin typeface="AR BLANCA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AGOSTO Y EN ENERO NO TOMES EL SOL SIN SOMBRERO .</a:t>
            </a:r>
          </a:p>
          <a:p>
            <a:pPr lvl="1"/>
            <a:r>
              <a:rPr lang="es-ES" dirty="0" smtClean="0"/>
              <a:t>Mes </a:t>
            </a:r>
            <a:r>
              <a:rPr lang="es-ES" dirty="0" smtClean="0"/>
              <a:t>muy caluroso .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POR LA VIRGEN DE AGOSTO A LAS SIETE YA ESTÁ FOSCO .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s-ES" dirty="0" smtClean="0"/>
              <a:t>Mes muy caluroso . 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580</Words>
  <Application>Microsoft Office PowerPoint</Application>
  <PresentationFormat>Presentación en pantalla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Flujo</vt:lpstr>
      <vt:lpstr> REFRANES RELACIONADOS CON EL TIEMPO Y LOS MESES DEL AÑO  (ELABORADO POR UN GRUPO DE ALUMNOS DE 5º)</vt:lpstr>
      <vt:lpstr>ENERO</vt:lpstr>
      <vt:lpstr>FEBRERO</vt:lpstr>
      <vt:lpstr>MARZO</vt:lpstr>
      <vt:lpstr>ABRIL</vt:lpstr>
      <vt:lpstr>MAYO</vt:lpstr>
      <vt:lpstr>JUNIO</vt:lpstr>
      <vt:lpstr>JULIO</vt:lpstr>
      <vt:lpstr>AGOSTO</vt:lpstr>
      <vt:lpstr>SEPTIEMBRE</vt:lpstr>
      <vt:lpstr>OCTUBRE</vt:lpstr>
      <vt:lpstr>NOVIEMBRE</vt:lpstr>
      <vt:lpstr>DICIEMBRE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REFRANES RELACIONADOS CON EL TIEMPO Y LOS MESES DEL AÑO</dc:title>
  <dc:creator>Usuario de Windows</dc:creator>
  <cp:lastModifiedBy>Usuario de Windows</cp:lastModifiedBy>
  <cp:revision>3</cp:revision>
  <dcterms:created xsi:type="dcterms:W3CDTF">2011-03-03T22:36:25Z</dcterms:created>
  <dcterms:modified xsi:type="dcterms:W3CDTF">2011-03-03T23:01:06Z</dcterms:modified>
</cp:coreProperties>
</file>